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999C80F-EE00-4E95-A111-E3BB19A000D4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323D61-6E7A-4372-AA06-130DA38B51C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9C80F-EE00-4E95-A111-E3BB19A000D4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23D61-6E7A-4372-AA06-130DA38B51C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9C80F-EE00-4E95-A111-E3BB19A000D4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23D61-6E7A-4372-AA06-130DA38B51C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999C80F-EE00-4E95-A111-E3BB19A000D4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323D61-6E7A-4372-AA06-130DA38B51C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999C80F-EE00-4E95-A111-E3BB19A000D4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323D61-6E7A-4372-AA06-130DA38B51C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9C80F-EE00-4E95-A111-E3BB19A000D4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23D61-6E7A-4372-AA06-130DA38B51C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9C80F-EE00-4E95-A111-E3BB19A000D4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23D61-6E7A-4372-AA06-130DA38B51C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99C80F-EE00-4E95-A111-E3BB19A000D4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323D61-6E7A-4372-AA06-130DA38B51C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9C80F-EE00-4E95-A111-E3BB19A000D4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23D61-6E7A-4372-AA06-130DA38B51C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999C80F-EE00-4E95-A111-E3BB19A000D4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323D61-6E7A-4372-AA06-130DA38B51C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99C80F-EE00-4E95-A111-E3BB19A000D4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323D61-6E7A-4372-AA06-130DA38B51C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999C80F-EE00-4E95-A111-E3BB19A000D4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323D61-6E7A-4372-AA06-130DA38B51C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419872" y="620688"/>
            <a:ext cx="360040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ES" sz="3200" b="1" dirty="0" smtClean="0"/>
              <a:t>INTEGRACIÓN</a:t>
            </a:r>
            <a:endParaRPr lang="es-ES" sz="3200" b="1" dirty="0"/>
          </a:p>
        </p:txBody>
      </p:sp>
      <p:sp>
        <p:nvSpPr>
          <p:cNvPr id="5" name="4 Rectángulo"/>
          <p:cNvSpPr/>
          <p:nvPr/>
        </p:nvSpPr>
        <p:spPr>
          <a:xfrm>
            <a:off x="2286000" y="1859340"/>
            <a:ext cx="54292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" dirty="0" smtClean="0"/>
              <a:t> Propugna la escolarización conjunta de alumnos “normales” y con discapacidades.</a:t>
            </a:r>
          </a:p>
          <a:p>
            <a:pPr algn="just">
              <a:buFont typeface="Arial" pitchFamily="34" charset="0"/>
              <a:buChar char="•"/>
            </a:pPr>
            <a:endParaRPr lang="es-ES" dirty="0" smtClean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 Aboga por la inserción de la Educación Especial en el marco educativo ordinario.</a:t>
            </a:r>
          </a:p>
          <a:p>
            <a:pPr algn="just">
              <a:buFont typeface="Arial" pitchFamily="34" charset="0"/>
              <a:buChar char="•"/>
            </a:pPr>
            <a:endParaRPr lang="es-ES" dirty="0" smtClean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 Defiende el derecho a recibir una educación adecuada a las características individuales del alumno.</a:t>
            </a:r>
          </a:p>
          <a:p>
            <a:pPr algn="just">
              <a:buFont typeface="Arial" pitchFamily="34" charset="0"/>
              <a:buChar char="•"/>
            </a:pPr>
            <a:endParaRPr lang="es-ES" dirty="0" smtClean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 Lo opuesto a segregación.</a:t>
            </a:r>
          </a:p>
          <a:p>
            <a:pPr algn="just">
              <a:buFont typeface="Arial" pitchFamily="34" charset="0"/>
              <a:buChar char="•"/>
            </a:pPr>
            <a:endParaRPr lang="es-ES" dirty="0" smtClean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 Pretende un máximo de comunicación y un mínimo de aislamiento de los niños con problemas, facilitando su inserción social.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74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Diapositiva 1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hall</dc:creator>
  <cp:lastModifiedBy>Ba-k.com</cp:lastModifiedBy>
  <cp:revision>5</cp:revision>
  <dcterms:created xsi:type="dcterms:W3CDTF">2011-02-16T15:17:21Z</dcterms:created>
  <dcterms:modified xsi:type="dcterms:W3CDTF">2002-10-29T01:13:56Z</dcterms:modified>
</cp:coreProperties>
</file>